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82" r:id="rId4"/>
  </p:sldIdLst>
  <p:sldSz cx="18288000" cy="10287000"/>
  <p:notesSz cx="6858000" cy="9144000"/>
  <p:embeddedFontLst>
    <p:embeddedFont>
      <p:font typeface="Arimo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6590558" y="1181100"/>
            <a:ext cx="45719" cy="7952740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6" name="TextBox 6"/>
          <p:cNvSpPr txBox="1"/>
          <p:nvPr/>
        </p:nvSpPr>
        <p:spPr>
          <a:xfrm>
            <a:off x="1607966" y="8787019"/>
            <a:ext cx="3241655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lv-LV" sz="2000" b="0" i="0" spc="100" dirty="0">
                <a:solidFill>
                  <a:srgbClr val="FF0000"/>
                </a:solidFill>
                <a:latin typeface="Arimo"/>
              </a:rPr>
              <a:t>Prezentēšanas datums </a:t>
            </a:r>
            <a:endParaRPr lang="en-US" sz="2000" b="0" i="0" spc="100" dirty="0">
              <a:solidFill>
                <a:srgbClr val="FF0000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" y="1943100"/>
            <a:ext cx="5086783" cy="1638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lv-LV" sz="5400" b="1" i="0" spc="105" dirty="0">
                <a:solidFill>
                  <a:srgbClr val="FF0000"/>
                </a:solidFill>
                <a:latin typeface="Arimo"/>
              </a:rPr>
              <a:t>«Komandas nosaukums»</a:t>
            </a:r>
          </a:p>
          <a:p>
            <a:pPr>
              <a:lnSpc>
                <a:spcPts val="4200"/>
              </a:lnSpc>
            </a:pPr>
            <a:endParaRPr lang="en-US" sz="5400" b="1" i="0" spc="105" dirty="0">
              <a:solidFill>
                <a:srgbClr val="151715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57534" y="8724582"/>
            <a:ext cx="2267105" cy="46861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5F59EE2-08FD-77F6-8744-E8B03241C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18" y="2327148"/>
            <a:ext cx="7410450" cy="4149852"/>
          </a:xfrm>
          <a:prstGeom prst="rect">
            <a:avLst/>
          </a:prstGeom>
        </p:spPr>
      </p:pic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1A1ECAD1-5451-44EE-FDBF-6FA6DDD10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710" y="8705603"/>
            <a:ext cx="1226375" cy="49055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1B6B457-A4DE-039C-C4D0-D49FC9736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51" y="8818020"/>
            <a:ext cx="1215681" cy="32309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CDFCE-8E49-D992-C804-5B0501088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59" y="8708342"/>
            <a:ext cx="1226375" cy="490550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A9B2363-8A28-88AA-8856-C09A44BD95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545" y="8705511"/>
            <a:ext cx="1320144" cy="528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DE48D-694A-8885-24FF-8A32AED714D9}"/>
              </a:ext>
            </a:extLst>
          </p:cNvPr>
          <p:cNvSpPr txBox="1"/>
          <p:nvPr/>
        </p:nvSpPr>
        <p:spPr>
          <a:xfrm>
            <a:off x="7751488" y="9639300"/>
            <a:ext cx="9144000" cy="35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39"/>
              </a:lnSpc>
            </a:pPr>
            <a:r>
              <a:rPr lang="lv-LV" sz="1800" b="0" i="0" dirty="0">
                <a:solidFill>
                  <a:srgbClr val="252525"/>
                </a:solidFill>
                <a:effectLst/>
                <a:latin typeface="Lato" panose="020B0604020202020204" pitchFamily="34" charset="0"/>
              </a:rPr>
              <a:t>ERAF projekts "Inovāciju granti Liepājas studentiem jeb IGLS" (Nr. 1.1.1.3/21/A/004)</a:t>
            </a:r>
            <a:endParaRPr lang="en-US" sz="1800" i="0" spc="79" dirty="0">
              <a:solidFill>
                <a:srgbClr val="151715"/>
              </a:solidFill>
              <a:latin typeface="Arimo"/>
            </a:endParaRPr>
          </a:p>
        </p:txBody>
      </p:sp>
      <p:pic>
        <p:nvPicPr>
          <p:cNvPr id="8" name="Picture 7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9717887-CCE5-6D55-34A3-34AB651AE3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38" y="8503318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54219" y="3054589"/>
            <a:ext cx="8610395" cy="1589792"/>
            <a:chOff x="-287177" y="-19050"/>
            <a:chExt cx="11480527" cy="2119723"/>
          </a:xfrm>
        </p:grpSpPr>
        <p:sp>
          <p:nvSpPr>
            <p:cNvPr id="4" name="TextBox 4"/>
            <p:cNvSpPr txBox="1"/>
            <p:nvPr/>
          </p:nvSpPr>
          <p:spPr>
            <a:xfrm>
              <a:off x="63173" y="-19050"/>
              <a:ext cx="11130177" cy="8319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lv-LV" sz="4000" b="1" i="0" spc="140" dirty="0">
                  <a:solidFill>
                    <a:srgbClr val="FF0000"/>
                  </a:solidFill>
                  <a:latin typeface="Arimo"/>
                </a:rPr>
                <a:t>ĪSS IDEJAS APRAKSTS</a:t>
              </a:r>
              <a:endParaRPr lang="en-US" sz="4000" b="1" i="0" spc="140" dirty="0">
                <a:solidFill>
                  <a:srgbClr val="FF0000"/>
                </a:solidFill>
                <a:latin typeface="Arim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87177" y="1445365"/>
              <a:ext cx="11193350" cy="65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7649" lvl="1" algn="l">
                <a:lnSpc>
                  <a:spcPts val="4199"/>
                </a:lnSpc>
              </a:pPr>
              <a:r>
                <a:rPr lang="lv-LV" sz="2999" b="1" spc="29" dirty="0">
                  <a:solidFill>
                    <a:srgbClr val="FF0000"/>
                  </a:solidFill>
                  <a:latin typeface="Arimo"/>
                </a:rPr>
                <a:t>Sasniedzamie rezultāti projekta laikā</a:t>
              </a:r>
              <a:endParaRPr lang="en-US" sz="2999" b="1" spc="29" dirty="0">
                <a:solidFill>
                  <a:srgbClr val="FF0000"/>
                </a:solidFill>
                <a:latin typeface="Arimo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C420D7-90CE-C864-7B5D-E79A3B3BAE47}"/>
              </a:ext>
            </a:extLst>
          </p:cNvPr>
          <p:cNvSpPr txBox="1"/>
          <p:nvPr/>
        </p:nvSpPr>
        <p:spPr>
          <a:xfrm>
            <a:off x="7751488" y="9639300"/>
            <a:ext cx="9144000" cy="35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39"/>
              </a:lnSpc>
            </a:pPr>
            <a:r>
              <a:rPr lang="lv-LV" sz="1800" b="0" i="0" dirty="0">
                <a:solidFill>
                  <a:srgbClr val="252525"/>
                </a:solidFill>
                <a:effectLst/>
                <a:latin typeface="Lato" panose="020B0604020202020204" pitchFamily="34" charset="0"/>
              </a:rPr>
              <a:t>ERAF projekts "Inovāciju granti Liepājas studentiem jeb IGLS" (Nr. 1.1.1.3/21/A/004)</a:t>
            </a:r>
            <a:endParaRPr lang="en-US" sz="1800" i="0" spc="79" dirty="0">
              <a:solidFill>
                <a:srgbClr val="151715"/>
              </a:solidFill>
              <a:latin typeface="Arimo"/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6666BFEC-4116-2FF4-5646-8457E3623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2389" y="8895602"/>
            <a:ext cx="2267105" cy="468619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DA465611-87F6-4AF6-2C57-7F41E7F50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565" y="8876623"/>
            <a:ext cx="1226375" cy="49055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F6274E2-0BAA-36A3-62E2-48A384752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006" y="8989040"/>
            <a:ext cx="1215681" cy="323097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3D17A16-805A-FFAD-83EA-4026BA7D3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14" y="8879362"/>
            <a:ext cx="1226375" cy="49055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A368F477-9A2A-1CF3-E2D1-C02A5196E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0" y="8876531"/>
            <a:ext cx="1320144" cy="52805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FB25FBC8-55D5-3DF1-CC57-E88568685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87830"/>
            <a:ext cx="5600027" cy="3136015"/>
          </a:xfrm>
          <a:prstGeom prst="rect">
            <a:avLst/>
          </a:prstGeom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6FACF814-779E-7501-C012-02DB18FB6798}"/>
              </a:ext>
            </a:extLst>
          </p:cNvPr>
          <p:cNvSpPr/>
          <p:nvPr/>
        </p:nvSpPr>
        <p:spPr>
          <a:xfrm>
            <a:off x="6590558" y="1181100"/>
            <a:ext cx="45719" cy="7952740"/>
          </a:xfrm>
          <a:prstGeom prst="rect">
            <a:avLst/>
          </a:prstGeom>
          <a:solidFill>
            <a:srgbClr val="FF0000"/>
          </a:solidFill>
        </p:spPr>
      </p:sp>
      <p:pic>
        <p:nvPicPr>
          <p:cNvPr id="6" name="Picture 5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EBEEBEA-D96B-C0E1-267E-457FF698E9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93" y="8668635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699" y="952500"/>
            <a:ext cx="4022953" cy="395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lv-LV" sz="4400" b="1" spc="111" dirty="0">
                <a:solidFill>
                  <a:srgbClr val="FF0000"/>
                </a:solidFill>
                <a:latin typeface="Arimo"/>
              </a:rPr>
              <a:t>PALDIES PAR </a:t>
            </a:r>
          </a:p>
          <a:p>
            <a:pPr>
              <a:lnSpc>
                <a:spcPts val="4479"/>
              </a:lnSpc>
            </a:pPr>
            <a:r>
              <a:rPr lang="lv-LV" sz="4400" b="1" spc="111" dirty="0">
                <a:solidFill>
                  <a:srgbClr val="FF0000"/>
                </a:solidFill>
                <a:latin typeface="Arimo"/>
              </a:rPr>
              <a:t>UZMANĪBU !</a:t>
            </a:r>
          </a:p>
          <a:p>
            <a:pPr>
              <a:lnSpc>
                <a:spcPts val="4479"/>
              </a:lnSpc>
            </a:pPr>
            <a:endParaRPr lang="lv-LV" sz="4400" b="1" spc="111" dirty="0">
              <a:solidFill>
                <a:srgbClr val="FF0000"/>
              </a:solidFill>
              <a:latin typeface="Arimo"/>
            </a:endParaRPr>
          </a:p>
          <a:p>
            <a:pPr>
              <a:lnSpc>
                <a:spcPts val="4479"/>
              </a:lnSpc>
            </a:pPr>
            <a:endParaRPr lang="lv-LV" sz="4400" b="1" spc="111" dirty="0">
              <a:solidFill>
                <a:srgbClr val="FF0000"/>
              </a:solidFill>
              <a:latin typeface="Arimo"/>
            </a:endParaRPr>
          </a:p>
          <a:p>
            <a:pPr>
              <a:lnSpc>
                <a:spcPts val="4479"/>
              </a:lnSpc>
            </a:pPr>
            <a:endParaRPr lang="lv-LV" sz="4400" b="1" spc="111" dirty="0">
              <a:solidFill>
                <a:srgbClr val="FF0000"/>
              </a:solidFill>
              <a:latin typeface="Arimo"/>
            </a:endParaRPr>
          </a:p>
          <a:p>
            <a:pPr>
              <a:lnSpc>
                <a:spcPts val="4479"/>
              </a:lnSpc>
            </a:pPr>
            <a:r>
              <a:rPr lang="lv-LV" sz="4400" b="1" spc="111" dirty="0">
                <a:solidFill>
                  <a:srgbClr val="FF0000"/>
                </a:solidFill>
                <a:latin typeface="Arimo"/>
              </a:rPr>
              <a:t>JAUTĀJUMI?</a:t>
            </a:r>
            <a:endParaRPr lang="en-US" sz="4400" b="1" spc="111" dirty="0">
              <a:solidFill>
                <a:srgbClr val="FF0000"/>
              </a:solidFill>
              <a:latin typeface="Arimo"/>
            </a:endParaRPr>
          </a:p>
          <a:p>
            <a:pPr>
              <a:lnSpc>
                <a:spcPts val="4200"/>
              </a:lnSpc>
            </a:pPr>
            <a:endParaRPr lang="en-US" sz="3199" b="1" i="0" spc="111" dirty="0">
              <a:solidFill>
                <a:srgbClr val="CFA347"/>
              </a:solidFill>
              <a:latin typeface="Arimo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E92B68B-E499-D59A-C819-5C64EB43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87645" y="8825514"/>
            <a:ext cx="2267105" cy="468619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46917B2A-2D53-7AE5-32BC-67FD898B1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821" y="8806535"/>
            <a:ext cx="1226375" cy="49055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379B63A-0F0D-6EEF-BE98-B74DD2AF3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262" y="8918952"/>
            <a:ext cx="1215681" cy="32309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E3B1C30-0AC8-B275-570C-778B69E70B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70" y="8809274"/>
            <a:ext cx="1226375" cy="49055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FB394DE-C687-873E-64C2-B9DF7E54F0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656" y="8806443"/>
            <a:ext cx="1320144" cy="52805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857CBB5D-CDD6-1885-6CB2-4485D5B3A0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30" y="2072090"/>
            <a:ext cx="7647389" cy="4282538"/>
          </a:xfrm>
          <a:prstGeom prst="rect">
            <a:avLst/>
          </a:prstGeom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826D8063-975B-1B9F-3B0B-CBE36CBE2597}"/>
              </a:ext>
            </a:extLst>
          </p:cNvPr>
          <p:cNvSpPr/>
          <p:nvPr/>
        </p:nvSpPr>
        <p:spPr>
          <a:xfrm>
            <a:off x="6590558" y="1181100"/>
            <a:ext cx="45719" cy="7952740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40F22-FF0D-1F53-555E-9D374AF3E792}"/>
              </a:ext>
            </a:extLst>
          </p:cNvPr>
          <p:cNvSpPr txBox="1"/>
          <p:nvPr/>
        </p:nvSpPr>
        <p:spPr>
          <a:xfrm>
            <a:off x="7751488" y="9639300"/>
            <a:ext cx="9144000" cy="35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39"/>
              </a:lnSpc>
            </a:pPr>
            <a:r>
              <a:rPr lang="lv-LV" sz="1800" b="0" i="0" dirty="0">
                <a:solidFill>
                  <a:srgbClr val="252525"/>
                </a:solidFill>
                <a:effectLst/>
                <a:latin typeface="Lato" panose="020B0604020202020204" pitchFamily="34" charset="0"/>
              </a:rPr>
              <a:t>ERAF projekts "Inovāciju granti Liepājas studentiem jeb IGLS" (Nr. 1.1.1.3/21/A/004)</a:t>
            </a:r>
            <a:endParaRPr lang="en-US" sz="1800" i="0" spc="79" dirty="0">
              <a:solidFill>
                <a:srgbClr val="151715"/>
              </a:solidFill>
              <a:latin typeface="Arimo"/>
            </a:endParaRPr>
          </a:p>
        </p:txBody>
      </p:sp>
      <p:pic>
        <p:nvPicPr>
          <p:cNvPr id="3" name="Picture 2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C8A9D69-CFC0-B999-BD32-CC3AC9D168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8604250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76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Lato</vt:lpstr>
      <vt:lpstr>Calibri</vt:lpstr>
      <vt:lpstr>Arimo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 Prezentācija</dc:title>
  <dc:creator>Vitālijs Petkevičs</dc:creator>
  <cp:lastModifiedBy>Ilze Šupstika</cp:lastModifiedBy>
  <cp:revision>13</cp:revision>
  <dcterms:created xsi:type="dcterms:W3CDTF">2006-08-16T00:00:00Z</dcterms:created>
  <dcterms:modified xsi:type="dcterms:W3CDTF">2023-06-20T08:06:57Z</dcterms:modified>
  <dc:identifier>DADl8Bl4YHU</dc:identifier>
</cp:coreProperties>
</file>